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67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err="1"/>
              <a:t>Scorpians</a:t>
            </a:r>
            <a:endParaRPr lang="en-US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1" b="26158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3043051"/>
            <a:ext cx="4486275" cy="3064505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B.T.T. De Silva--------------------(W1790006)</a:t>
            </a: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b="1" err="1"/>
              <a:t>H.M.Yasiru</a:t>
            </a:r>
            <a:r>
              <a:rPr lang="en-US" sz="1500" b="1"/>
              <a:t> </a:t>
            </a:r>
            <a:r>
              <a:rPr lang="en-US" sz="1500" b="1" err="1"/>
              <a:t>Rashan</a:t>
            </a:r>
            <a:r>
              <a:rPr lang="en-US" sz="1500" b="1"/>
              <a:t>---------------(W1790042)</a:t>
            </a: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b="1"/>
              <a:t>M.P.M.A. </a:t>
            </a:r>
            <a:r>
              <a:rPr lang="en-US" sz="1500" b="1" err="1"/>
              <a:t>Dharmawardhana</a:t>
            </a:r>
            <a:r>
              <a:rPr lang="en-US" sz="1500" b="1"/>
              <a:t>-----(W1790366)</a:t>
            </a: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b="1"/>
              <a:t>S.S. </a:t>
            </a:r>
            <a:r>
              <a:rPr lang="en-US" sz="1500" b="1" err="1"/>
              <a:t>Kariyawasam</a:t>
            </a:r>
            <a:r>
              <a:rPr lang="en-US" sz="1500" b="1"/>
              <a:t>-----------------(W1790367)</a:t>
            </a: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 b="1" err="1"/>
              <a:t>P.J.V.P.Jayasinghe</a:t>
            </a:r>
            <a:r>
              <a:rPr lang="en-US" sz="1500" b="1"/>
              <a:t>----------------(W1790806)</a:t>
            </a:r>
          </a:p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500" b="1"/>
              <a:t>S.N. </a:t>
            </a:r>
            <a:r>
              <a:rPr lang="en-US" sz="1500" b="1" err="1"/>
              <a:t>Ramasinghe</a:t>
            </a:r>
            <a:r>
              <a:rPr lang="en-US" sz="1500" b="1"/>
              <a:t>------------------(W1790161)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280DC2-8381-4EEA-B211-8ADC6882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90B051-9D32-46E1-9E4D-28C611F7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66C255-38AE-4D49-9357-725DC6058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6816222B-1ED6-459F-B0D1-997428AC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122" y="940730"/>
            <a:ext cx="744564" cy="8926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411C1-6F86-4210-808B-B970E426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947" y="954309"/>
            <a:ext cx="744564" cy="8790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C1D751-576E-48F3-A5A5-18B348AF0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158" y="3826436"/>
            <a:ext cx="712666" cy="8293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3102BD-4D67-4FD7-A33E-B2F9F93D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947" y="3826436"/>
            <a:ext cx="712666" cy="84293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53E34-A867-4512-9341-714B786EF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122" y="3826436"/>
            <a:ext cx="722136" cy="8429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B2DF45-5CA5-4675-9C46-DA1C8646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2427" y="940730"/>
            <a:ext cx="763397" cy="892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43AA00-DF2F-48C7-819D-0023A442B2B4}"/>
              </a:ext>
            </a:extLst>
          </p:cNvPr>
          <p:cNvSpPr txBox="1"/>
          <p:nvPr/>
        </p:nvSpPr>
        <p:spPr>
          <a:xfrm>
            <a:off x="5458984" y="1974880"/>
            <a:ext cx="14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Sasmith</a:t>
            </a:r>
            <a:r>
              <a:rPr lang="en-US" dirty="0"/>
              <a:t> </a:t>
            </a:r>
            <a:r>
              <a:rPr lang="en-US" dirty="0" err="1"/>
              <a:t>Ramasinghe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C842B-169F-496C-BEA7-E50E4E974A64}"/>
              </a:ext>
            </a:extLst>
          </p:cNvPr>
          <p:cNvSpPr txBox="1"/>
          <p:nvPr/>
        </p:nvSpPr>
        <p:spPr>
          <a:xfrm>
            <a:off x="7674233" y="2067040"/>
            <a:ext cx="190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Maraph</a:t>
            </a:r>
            <a:r>
              <a:rPr lang="en-US" dirty="0"/>
              <a:t> </a:t>
            </a:r>
            <a:r>
              <a:rPr lang="en-US" dirty="0" err="1"/>
              <a:t>Darmawardana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00741-3492-4FEB-ADA8-958D30241CBC}"/>
              </a:ext>
            </a:extLst>
          </p:cNvPr>
          <p:cNvSpPr txBox="1"/>
          <p:nvPr/>
        </p:nvSpPr>
        <p:spPr>
          <a:xfrm>
            <a:off x="9987620" y="1974880"/>
            <a:ext cx="190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Senal</a:t>
            </a:r>
            <a:r>
              <a:rPr lang="en-US" dirty="0"/>
              <a:t> </a:t>
            </a:r>
            <a:r>
              <a:rPr lang="en-US" dirty="0" err="1"/>
              <a:t>Kariyawasam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BA3CC-157F-4136-85B6-770E1ACD7F7D}"/>
              </a:ext>
            </a:extLst>
          </p:cNvPr>
          <p:cNvSpPr txBox="1"/>
          <p:nvPr/>
        </p:nvSpPr>
        <p:spPr>
          <a:xfrm>
            <a:off x="7674232" y="4742133"/>
            <a:ext cx="1907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B.T.T. De Silva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F77C7-BF0E-4A2B-90F8-D960FF6E49A7}"/>
              </a:ext>
            </a:extLst>
          </p:cNvPr>
          <p:cNvSpPr txBox="1"/>
          <p:nvPr/>
        </p:nvSpPr>
        <p:spPr>
          <a:xfrm>
            <a:off x="5458983" y="4742134"/>
            <a:ext cx="1907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Yasiru</a:t>
            </a:r>
            <a:r>
              <a:rPr lang="en-US" dirty="0"/>
              <a:t> </a:t>
            </a:r>
            <a:r>
              <a:rPr lang="en-US" dirty="0" err="1"/>
              <a:t>Rashan</a:t>
            </a:r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006FFC-72DF-4A02-B2CD-89CCE6A1D43B}"/>
              </a:ext>
            </a:extLst>
          </p:cNvPr>
          <p:cNvSpPr txBox="1"/>
          <p:nvPr/>
        </p:nvSpPr>
        <p:spPr>
          <a:xfrm>
            <a:off x="10082427" y="4742133"/>
            <a:ext cx="190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Vihanga</a:t>
            </a:r>
            <a:r>
              <a:rPr lang="en-US" dirty="0"/>
              <a:t> Jayasinghe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9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" sz="3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Vegetable Market in SriLanka</a:t>
            </a:r>
            <a:endParaRPr lang="en-US" sz="3300" i="1" dirty="0"/>
          </a:p>
        </p:txBody>
      </p:sp>
      <p:pic>
        <p:nvPicPr>
          <p:cNvPr id="7" name="Picture 6" descr="A picture containing marketplace, vegetable, different, produce&#10;&#10;Description automatically generated">
            <a:extLst>
              <a:ext uri="{FF2B5EF4-FFF2-40B4-BE49-F238E27FC236}">
                <a16:creationId xmlns:a16="http://schemas.microsoft.com/office/drawing/2014/main" id="{54D2E65A-F16A-44C4-80AE-C0B9348C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35" y="3690813"/>
            <a:ext cx="3368885" cy="20355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oogle Shape;136;p14">
            <a:extLst>
              <a:ext uri="{FF2B5EF4-FFF2-40B4-BE49-F238E27FC236}">
                <a16:creationId xmlns:a16="http://schemas.microsoft.com/office/drawing/2014/main" id="{562C7B3C-96F0-4EDE-A774-6EB5F8E792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617" y="2895378"/>
            <a:ext cx="3368885" cy="20534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vegetable, scene, marketplace, different&#10;&#10;Description automatically generated">
            <a:extLst>
              <a:ext uri="{FF2B5EF4-FFF2-40B4-BE49-F238E27FC236}">
                <a16:creationId xmlns:a16="http://schemas.microsoft.com/office/drawing/2014/main" id="{7E61E693-842E-4A63-B773-3985EB04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587" y="2151791"/>
            <a:ext cx="3368885" cy="20534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CA067E12-AC59-4B67-B263-684ED786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5" y="1193409"/>
            <a:ext cx="4073831" cy="3607768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EFDE041-47D8-4E4E-B4DF-885DB33B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52" y="1193409"/>
            <a:ext cx="5993997" cy="39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104E030-F1D6-4499-8054-978B1D6D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55502">
            <a:off x="5831581" y="3595167"/>
            <a:ext cx="3032544" cy="1899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BA681D-A613-405D-A5E5-9BC69853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9562">
            <a:off x="1124955" y="3613908"/>
            <a:ext cx="3014317" cy="2013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9BB5EE0-9215-49D1-A53D-52BD49DB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6356">
            <a:off x="4407442" y="1534910"/>
            <a:ext cx="2743201" cy="1639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E33A4EE-8E7D-468C-BCB3-0E8A01211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1752">
            <a:off x="4593402" y="3372985"/>
            <a:ext cx="2743201" cy="2105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C118529-BF89-45AD-BF4A-FF0E61A2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8349">
            <a:off x="2773539" y="1916119"/>
            <a:ext cx="2743201" cy="2078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752D5D3-888B-43BD-A4E5-33210A26B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71959">
            <a:off x="523713" y="1685689"/>
            <a:ext cx="2743201" cy="1588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149;p16">
            <a:extLst>
              <a:ext uri="{FF2B5EF4-FFF2-40B4-BE49-F238E27FC236}">
                <a16:creationId xmlns:a16="http://schemas.microsoft.com/office/drawing/2014/main" id="{37019770-CCE5-4EE7-8AD0-1C9C8D41F99F}"/>
              </a:ext>
            </a:extLst>
          </p:cNvPr>
          <p:cNvSpPr txBox="1">
            <a:spLocks/>
          </p:cNvSpPr>
          <p:nvPr/>
        </p:nvSpPr>
        <p:spPr>
          <a:xfrm>
            <a:off x="4975684" y="258883"/>
            <a:ext cx="7021008" cy="95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b="1" dirty="0">
                <a:solidFill>
                  <a:schemeClr val="bg1">
                    <a:lumMod val="75000"/>
                  </a:schemeClr>
                </a:solidFill>
              </a:rPr>
              <a:t>Many researches….</a:t>
            </a:r>
          </a:p>
        </p:txBody>
      </p:sp>
    </p:spTree>
    <p:extLst>
      <p:ext uri="{BB962C8B-B14F-4D97-AF65-F5344CB8AC3E}">
        <p14:creationId xmlns:p14="http://schemas.microsoft.com/office/powerpoint/2010/main" val="264930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0349B7-2ECC-4650-9424-F763ACE1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6" y="745436"/>
            <a:ext cx="4279584" cy="2658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4359D-1FF9-4C06-AB17-66657AA02CBD}"/>
              </a:ext>
            </a:extLst>
          </p:cNvPr>
          <p:cNvSpPr txBox="1"/>
          <p:nvPr/>
        </p:nvSpPr>
        <p:spPr>
          <a:xfrm>
            <a:off x="432617" y="417322"/>
            <a:ext cx="4769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Tomatoes price prediction in Coimbatore Market India</a:t>
            </a:r>
            <a:endParaRPr lang="en-US" sz="1050" b="1" i="1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7C6451D-843A-438B-83CD-A22A52E3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17" y="2201383"/>
            <a:ext cx="5537127" cy="3556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D2C8-E254-4E88-8AFB-9051F2174A31}"/>
              </a:ext>
            </a:extLst>
          </p:cNvPr>
          <p:cNvSpPr txBox="1"/>
          <p:nvPr/>
        </p:nvSpPr>
        <p:spPr>
          <a:xfrm>
            <a:off x="6096000" y="1404521"/>
            <a:ext cx="515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Lentinus edodes price prediction for Beijing </a:t>
            </a:r>
            <a:r>
              <a:rPr lang="en-US" sz="12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Xinfadi</a:t>
            </a:r>
            <a:r>
              <a:rPr lang="en-US" sz="1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wholesale market </a:t>
            </a:r>
            <a:endParaRPr lang="en-US" sz="1200" b="1" i="1" dirty="0"/>
          </a:p>
        </p:txBody>
      </p:sp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C6B75FE3-3BC9-4208-BE6F-50579190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83" y="4089877"/>
            <a:ext cx="3393997" cy="2078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204D2-45D0-45BF-95F2-19BB75853C21}"/>
              </a:ext>
            </a:extLst>
          </p:cNvPr>
          <p:cNvSpPr txBox="1"/>
          <p:nvPr/>
        </p:nvSpPr>
        <p:spPr>
          <a:xfrm>
            <a:off x="429099" y="3608273"/>
            <a:ext cx="4769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Hybrid Deep learning model for the Stock price prediction</a:t>
            </a:r>
            <a:endParaRPr lang="en-US" sz="1050" b="1" i="1" dirty="0"/>
          </a:p>
        </p:txBody>
      </p:sp>
    </p:spTree>
    <p:extLst>
      <p:ext uri="{BB962C8B-B14F-4D97-AF65-F5344CB8AC3E}">
        <p14:creationId xmlns:p14="http://schemas.microsoft.com/office/powerpoint/2010/main" val="413522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1B7C-62E6-4AB8-A91A-B979348640B9}"/>
              </a:ext>
            </a:extLst>
          </p:cNvPr>
          <p:cNvSpPr txBox="1">
            <a:spLocks/>
          </p:cNvSpPr>
          <p:nvPr/>
        </p:nvSpPr>
        <p:spPr>
          <a:xfrm>
            <a:off x="1538242" y="890826"/>
            <a:ext cx="7505700" cy="954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Our Planning Solution…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7A20647F-E396-4D0F-B8F2-3F1BB30E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412" y="1946519"/>
            <a:ext cx="5365229" cy="3238375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8F2E42F-8715-40E3-9245-60ED57D1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75" y="2148705"/>
            <a:ext cx="2539218" cy="31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892F4AD8-1579-4FE3-BEAA-86F7369D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80" y="919613"/>
            <a:ext cx="4033778" cy="4013760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257D6D-72F7-4020-8B86-66F09846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05" y="2715414"/>
            <a:ext cx="2848128" cy="26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abstract financial digital analysis">
            <a:extLst>
              <a:ext uri="{FF2B5EF4-FFF2-40B4-BE49-F238E27FC236}">
                <a16:creationId xmlns:a16="http://schemas.microsoft.com/office/drawing/2014/main" id="{8105F371-FAE3-41D8-86A9-1EA4E523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3" y="793015"/>
            <a:ext cx="9045571" cy="479795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FCDFF1-CF21-4A63-B223-CF0A2CD7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65" y="793015"/>
            <a:ext cx="4858234" cy="47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D2A1BC43-A5B8-4C05-B492-64C030F1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03" y="495375"/>
            <a:ext cx="9718222" cy="5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35</TotalTime>
  <Words>118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Scorpians</vt:lpstr>
      <vt:lpstr>The Vegetable Market in SriLanka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Scorpians</dc:title>
  <dc:creator>Thisath De Silva</dc:creator>
  <cp:lastModifiedBy>Thisath De Silva</cp:lastModifiedBy>
  <cp:revision>4</cp:revision>
  <dcterms:created xsi:type="dcterms:W3CDTF">2021-04-23T04:29:07Z</dcterms:created>
  <dcterms:modified xsi:type="dcterms:W3CDTF">2021-04-23T05:04:25Z</dcterms:modified>
</cp:coreProperties>
</file>